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BC124D-4731-4B8F-A4B8-86458658619E}" type="datetimeFigureOut">
              <a:rPr lang="es-CO" smtClean="0"/>
              <a:t>18/03/2014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FADF372-B15D-4FB3-811F-7C9DD38385F6}" type="slidenum">
              <a:rPr lang="es-CO" smtClean="0"/>
              <a:t>‹Nº›</a:t>
            </a:fld>
            <a:endParaRPr lang="es-CO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65451" y="836712"/>
            <a:ext cx="761311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GUIA EDUCATIVA CON TIC</a:t>
            </a:r>
          </a:p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EDUCACION FISICA</a:t>
            </a:r>
          </a:p>
          <a:p>
            <a:pPr algn="ctr"/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BRIAN AYALA </a:t>
            </a: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 A</a:t>
            </a:r>
          </a:p>
          <a:p>
            <a:pPr algn="ctr"/>
            <a:endParaRPr lang="es-E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Pregunta problematizadora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¿Cómo implementar las tics para la fundamentación teórica y conceptual en la clase de educación física?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Objetivo General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</a:t>
            </a:r>
            <a:r>
              <a:rPr lang="es-CO" dirty="0" smtClean="0"/>
              <a:t>mplementar las tics para la fundamentación teórica y conceptual en la clase de educación física.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Objetivos específicos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Realizar las actividades propuestas para las clases por medio de herramientas digitales.</a:t>
            </a:r>
          </a:p>
          <a:p>
            <a:r>
              <a:rPr lang="es-CO" dirty="0" smtClean="0"/>
              <a:t>Representar la fundamentación teórica mediante  la tecnología.</a:t>
            </a:r>
          </a:p>
          <a:p>
            <a:r>
              <a:rPr lang="es-CO" dirty="0" smtClean="0"/>
              <a:t>Evaluar el conocimiento y practicas de los alumnos con el uso de las tics.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19942874">
            <a:off x="1139462" y="2330658"/>
            <a:ext cx="692349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TABLA DE CONTENIDOS</a:t>
            </a:r>
            <a:endParaRPr lang="es-ES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Unidad 1: Actividad física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53501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76064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TEMA</a:t>
                      </a:r>
                      <a:endParaRPr lang="es-CO" sz="11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LINKS</a:t>
                      </a:r>
                      <a:r>
                        <a:rPr lang="es-CO" sz="1100" baseline="0" dirty="0" smtClean="0"/>
                        <a:t> DE APOYO DE TEORIA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PRACTICA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ACTIVIDAD</a:t>
                      </a:r>
                      <a:endParaRPr lang="es-CO" sz="1100" dirty="0"/>
                    </a:p>
                  </a:txBody>
                  <a:tcPr/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El</a:t>
                      </a:r>
                      <a:r>
                        <a:rPr lang="es-CO" sz="1100" baseline="0" dirty="0" smtClean="0"/>
                        <a:t> Calentamiento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kern="1200" dirty="0" smtClean="0"/>
                        <a:t>www.deportedigital.galeon.com/entrena/calentamiento.htm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Dirigirse al patio para hacer y demostrar</a:t>
                      </a:r>
                      <a:r>
                        <a:rPr lang="es-CO" sz="1100" baseline="0" dirty="0" smtClean="0"/>
                        <a:t> con los alumnos un apropiado calentamiento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Buscar un video de youtube</a:t>
                      </a:r>
                      <a:r>
                        <a:rPr lang="es-CO" sz="1100" baseline="0" dirty="0" smtClean="0"/>
                        <a:t> el cual muestre otro tipo de calentamiento .</a:t>
                      </a:r>
                      <a:endParaRPr lang="es-CO" sz="1100" dirty="0"/>
                    </a:p>
                  </a:txBody>
                  <a:tcPr/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Actividades pre-competitivas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http://www.monografias.com/trabajos88/actividades-recreativas-y-juegos-pre-deportivos/actividades-recreativas-y-juegos-pre-deportivos.shtml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Explicar mediante  la teoría y la practica</a:t>
                      </a:r>
                      <a:r>
                        <a:rPr lang="es-CO" sz="1100" baseline="0" dirty="0" smtClean="0"/>
                        <a:t> distintas actividades para antes de realizar una competición.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Los estudiantes deben realizar una</a:t>
                      </a:r>
                      <a:r>
                        <a:rPr lang="es-CO" sz="1100" baseline="0" dirty="0" smtClean="0"/>
                        <a:t> presentación de poder point donde  tengan la explicación y ejemplificación de distintas actividades precompetitivas.</a:t>
                      </a:r>
                      <a:endParaRPr lang="es-CO" sz="1100" dirty="0"/>
                    </a:p>
                  </a:txBody>
                  <a:tcPr/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Ejercicios físicos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kern="1200" dirty="0" smtClean="0"/>
                        <a:t>www.passion4profession.net/es/ejercicios-musculares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Se realizara un circuito</a:t>
                      </a:r>
                      <a:r>
                        <a:rPr lang="es-CO" sz="1100" baseline="0" dirty="0" smtClean="0"/>
                        <a:t> en el patio con bases en distintas zonas que tendrán un ejercicio físico diferente. Después de hacerlo el maestro los alumnos lo realizaran.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Subir</a:t>
                      </a:r>
                      <a:r>
                        <a:rPr lang="es-CO" sz="1100" baseline="0" dirty="0" smtClean="0"/>
                        <a:t> ha mindomo un archivo con imágenes explicando distintos ejercicios físicos para así tener una especie de revista sobre el tema,</a:t>
                      </a:r>
                      <a:endParaRPr lang="es-CO" sz="1100" dirty="0"/>
                    </a:p>
                  </a:txBody>
                  <a:tcPr/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Vida</a:t>
                      </a:r>
                      <a:r>
                        <a:rPr lang="es-CO" sz="1100" baseline="0" dirty="0" smtClean="0"/>
                        <a:t> sana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http://www.webconsultas.com/ejercicio-y-deporte/ejercicio-en-las-diferentes-etapas-de-la-vida/ejercicio-en-ninos/importancia-del-ejercicio-805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En</a:t>
                      </a:r>
                      <a:r>
                        <a:rPr lang="es-CO" sz="1100" baseline="0" dirty="0" smtClean="0"/>
                        <a:t> el aula de clase se hará un debate sobre la importancia del ejercicio para el bienestar de la vida de las personas.</a:t>
                      </a:r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Hacer un ensayo en Word donde den su</a:t>
                      </a:r>
                      <a:r>
                        <a:rPr lang="es-CO" sz="1100" baseline="0" dirty="0" smtClean="0"/>
                        <a:t> punto de vista sobre lo importante de la actividad física</a:t>
                      </a:r>
                    </a:p>
                    <a:p>
                      <a:r>
                        <a:rPr lang="es-CO" sz="1100" baseline="0" dirty="0" smtClean="0"/>
                        <a:t>(mínimo de una pagina)</a:t>
                      </a:r>
                      <a:endParaRPr lang="es-CO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Unidad 2: Ritmo y movimiento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942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UNIDAD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LINK</a:t>
                      </a:r>
                      <a:r>
                        <a:rPr lang="es-CO" sz="1200" baseline="0" dirty="0" smtClean="0"/>
                        <a:t> DE APOYO TEORICO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PRACTICA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ACTIVIDAD</a:t>
                      </a:r>
                      <a:endParaRPr lang="es-CO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Rimas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www.ecured.cu/index.php/Ritmo_en_la_música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Preparar</a:t>
                      </a:r>
                      <a:r>
                        <a:rPr lang="es-CO" sz="1200" baseline="0" dirty="0" smtClean="0"/>
                        <a:t> y practicar una estrofa por medio de rimas que se interpretaran con las manos, pies y voz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Realizar</a:t>
                      </a:r>
                      <a:r>
                        <a:rPr lang="es-CO" sz="1200" baseline="0" dirty="0" smtClean="0"/>
                        <a:t> la puesta en escena  por medio de un video que deben subir a youtube.</a:t>
                      </a:r>
                      <a:endParaRPr lang="es-CO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Ejercitación</a:t>
                      </a:r>
                      <a:r>
                        <a:rPr lang="es-CO" sz="1200" baseline="0" dirty="0" smtClean="0"/>
                        <a:t> física por medio de la música.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www.youtube.com/watch?v=q3yoxiU2jz8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El maestro hará</a:t>
                      </a:r>
                      <a:r>
                        <a:rPr lang="es-CO" sz="1200" baseline="0" dirty="0" smtClean="0"/>
                        <a:t> con sus alumnos una rutina de aeróbicos  donde el sea el instructor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Decir</a:t>
                      </a:r>
                      <a:r>
                        <a:rPr lang="es-CO" sz="1200" baseline="0" dirty="0" smtClean="0"/>
                        <a:t> por medio de un voki como y que sintió en la clase de aeróbicos .</a:t>
                      </a:r>
                      <a:endParaRPr lang="es-CO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L</a:t>
                      </a:r>
                      <a:r>
                        <a:rPr lang="es-CO" sz="1200" baseline="0" dirty="0" smtClean="0"/>
                        <a:t>a danza</a:t>
                      </a:r>
                      <a:r>
                        <a:rPr lang="es-CO" sz="1200" dirty="0" smtClean="0"/>
                        <a:t> en Colombia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www.colombia-viva.dk/side12.html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aseline="0" dirty="0" smtClean="0"/>
                        <a:t>Los alumnos estudiaran un documento  donde se presenta los principales bailes en las regiones de Colombia.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Hacer una presentación en prezi donde expliquen</a:t>
                      </a:r>
                      <a:r>
                        <a:rPr lang="es-CO" sz="1200" baseline="0" dirty="0" smtClean="0"/>
                        <a:t> el documento presentado en la clase.</a:t>
                      </a:r>
                      <a:endParaRPr lang="es-CO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Presentación coreogracifica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www.fmgimnasia.org/generalidades-gr/gimnasia-ritmica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Preparar</a:t>
                      </a:r>
                      <a:r>
                        <a:rPr lang="es-CO" sz="1200" baseline="0" dirty="0" smtClean="0"/>
                        <a:t> y practicar un baile a la elección de los  grupos conformados por la cantidad de estudiantes que se quiera.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Mostrar</a:t>
                      </a:r>
                      <a:r>
                        <a:rPr lang="es-CO" sz="1200" baseline="0" dirty="0" smtClean="0"/>
                        <a:t> la puesta en escena de la presentación de baile en movie marker donde emperiquen también  las generalidades de la coreografía (música, genero, tipo de baile.. Etc.}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Unidad 3: </a:t>
            </a:r>
            <a:r>
              <a:rPr lang="es-CO" dirty="0" smtClean="0"/>
              <a:t>Atletismo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363272" cy="502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191072"/>
              </a:tblGrid>
              <a:tr h="259229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TEMA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LINK</a:t>
                      </a:r>
                      <a:r>
                        <a:rPr lang="es-CO" sz="1200" baseline="0" dirty="0" smtClean="0"/>
                        <a:t> DE APOYO TEORICO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PRACTICA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ACTIVIDAD </a:t>
                      </a:r>
                      <a:endParaRPr lang="es-CO" sz="1200" dirty="0"/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Generalidades del atletismo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http://www.rtve.es/alacarta/videos/programa/historia-del-atletismo-olimpico/246326/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Observar</a:t>
                      </a:r>
                      <a:r>
                        <a:rPr lang="es-CO" sz="1200" baseline="0" dirty="0" smtClean="0"/>
                        <a:t> un documental sobre la historia del atletismo.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Realizar</a:t>
                      </a:r>
                      <a:r>
                        <a:rPr lang="es-CO" sz="1200" baseline="0" dirty="0" smtClean="0"/>
                        <a:t> un goanime donde se haga una explicación de una de las etapas del atletismo vistas en el documental.</a:t>
                      </a:r>
                      <a:endParaRPr lang="es-CO" sz="1200" dirty="0"/>
                    </a:p>
                  </a:txBody>
                  <a:tcPr/>
                </a:tc>
              </a:tr>
              <a:tr h="11233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Modalidades del</a:t>
                      </a:r>
                      <a:r>
                        <a:rPr lang="es-CO" sz="1200" baseline="0" dirty="0" smtClean="0"/>
                        <a:t> atletismo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http://prezi.com/90ctv3kuwkcl/atletismo/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Investigar en distintos medios (internet, libros…) los</a:t>
                      </a:r>
                      <a:r>
                        <a:rPr lang="es-CO" sz="1200" baseline="0" dirty="0" smtClean="0"/>
                        <a:t> deportes que hacen parte del atletismo y sus diferentes clasificaciones.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Hacer</a:t>
                      </a:r>
                      <a:r>
                        <a:rPr lang="es-CO" sz="1200" baseline="0" dirty="0" smtClean="0"/>
                        <a:t> en bubbls.com un mapa conceptual donde se ramifique las modalidades del atletismo.</a:t>
                      </a:r>
                      <a:endParaRPr lang="es-CO" sz="1200" dirty="0"/>
                    </a:p>
                  </a:txBody>
                  <a:tcPr/>
                </a:tc>
              </a:tr>
              <a:tr h="11233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Atletismo</a:t>
                      </a:r>
                      <a:r>
                        <a:rPr lang="es-CO" sz="1200" baseline="0" dirty="0" smtClean="0"/>
                        <a:t> en la clase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www.youtube.com/watch?v=QAkuSiHROSY‎ Partes 1,2</a:t>
                      </a:r>
                      <a:r>
                        <a:rPr lang="es-CO" sz="1200" kern="1200" baseline="0" dirty="0" smtClean="0"/>
                        <a:t> y 3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En la</a:t>
                      </a:r>
                      <a:r>
                        <a:rPr lang="es-CO" sz="1200" baseline="0" dirty="0" smtClean="0"/>
                        <a:t> cancha de deportes el maestro mostrara son algunos deportes del atletismo para que los alumnos practiquen.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Escoger una</a:t>
                      </a:r>
                      <a:r>
                        <a:rPr lang="es-CO" sz="1200" baseline="0" dirty="0" smtClean="0"/>
                        <a:t> competencia atlética y realizar una pagina digital como un web node donde se exponga todo sobre este deporte.</a:t>
                      </a:r>
                      <a:endParaRPr lang="es-CO" sz="1200" dirty="0"/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Competiciones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edufisicazuldemayda.wordpress.com/unidad-didáctica-i-atletismo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Se escogerá</a:t>
                      </a:r>
                      <a:r>
                        <a:rPr lang="es-CO" sz="1200" baseline="0" dirty="0" smtClean="0"/>
                        <a:t> 5 competencias del atletismo y los alumnos las realizaran en una especie de olimpiadas atléticas.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Los estudiantes realizaran una tabla o un grafico en Excel</a:t>
                      </a:r>
                      <a:r>
                        <a:rPr lang="es-CO" sz="1200" baseline="0" dirty="0" smtClean="0"/>
                        <a:t> donde muestren su desempeño en las competiciones atléticas comparadas con un compañero.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Unidad 4: Deportes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28801"/>
          <a:ext cx="8229600" cy="50566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67513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TEMA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LINK</a:t>
                      </a:r>
                      <a:r>
                        <a:rPr lang="es-CO" sz="1200" baseline="0" dirty="0" smtClean="0"/>
                        <a:t> DE APOYO TEORICO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PRACTICA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ACTIVIDAD</a:t>
                      </a:r>
                      <a:endParaRPr lang="es-CO" sz="1200" dirty="0"/>
                    </a:p>
                  </a:txBody>
                  <a:tcPr/>
                </a:tc>
              </a:tr>
              <a:tr h="1167434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Basquetball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www.planetabasketball.com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Se</a:t>
                      </a:r>
                      <a:r>
                        <a:rPr lang="es-CO" sz="1200" baseline="0" dirty="0" smtClean="0"/>
                        <a:t> entregara una documentación a los alumnos y deben estudiar la reglamentación básica del baloncesto.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Realizar</a:t>
                      </a:r>
                      <a:r>
                        <a:rPr lang="es-CO" sz="1200" baseline="0" dirty="0" smtClean="0"/>
                        <a:t> en paint o en alguna herramienta digital de dibujo, el esquema de la cancha de baloncesto con sus distintas medidas.</a:t>
                      </a:r>
                      <a:endParaRPr lang="es-CO" sz="1200" dirty="0"/>
                    </a:p>
                  </a:txBody>
                  <a:tcPr/>
                </a:tc>
              </a:tr>
              <a:tr h="1167434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Voleyball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html.rincondelvago.com/movimientos-tecnicos-de-voleibol.html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En el patio</a:t>
                      </a:r>
                      <a:r>
                        <a:rPr lang="es-CO" sz="1200" baseline="0" dirty="0" smtClean="0"/>
                        <a:t> el maestro primero mostrara los movimientos básicos del voleyball y después los alumnos lo repetirán.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Realizar</a:t>
                      </a:r>
                      <a:r>
                        <a:rPr lang="es-CO" sz="1200" baseline="0" dirty="0" smtClean="0"/>
                        <a:t> una presentación de movie maker donde muestren la repetición de los movimientos básicos del voleyball.</a:t>
                      </a:r>
                      <a:endParaRPr lang="es-CO" sz="1200" dirty="0"/>
                    </a:p>
                  </a:txBody>
                  <a:tcPr/>
                </a:tc>
              </a:tr>
              <a:tr h="938991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Handball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kern="1200" dirty="0" smtClean="0"/>
                        <a:t>es.wikipedia.org/wiki/Balonmano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Se hará un mini torneo en la clase de handball</a:t>
                      </a:r>
                      <a:r>
                        <a:rPr lang="es-CO" sz="1200" baseline="0" dirty="0" smtClean="0"/>
                        <a:t>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Realizar</a:t>
                      </a:r>
                      <a:r>
                        <a:rPr lang="es-CO" sz="1200" baseline="0" dirty="0" smtClean="0"/>
                        <a:t> en mindomo una revista donde se muestren las generalidades del handball.</a:t>
                      </a:r>
                      <a:endParaRPr lang="es-CO" sz="1200" dirty="0"/>
                    </a:p>
                  </a:txBody>
                  <a:tcPr/>
                </a:tc>
              </a:tr>
              <a:tr h="955173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Futbol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s-CO" sz="1200" kern="1200" dirty="0" smtClean="0"/>
                        <a:t>www.youtube.com/watch?v=SgQSLh7cUcI‎</a:t>
                      </a:r>
                    </a:p>
                    <a:p>
                      <a:r>
                        <a:rPr lang="es-CO" sz="1200" dirty="0" smtClean="0"/>
                        <a:t/>
                      </a:r>
                      <a:br>
                        <a:rPr lang="es-CO" sz="1200" dirty="0" smtClean="0"/>
                      </a:br>
                      <a:r>
                        <a:rPr lang="es-CO" sz="1200" dirty="0" smtClean="0"/>
                        <a:t>Parte 1 y 2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Ver un</a:t>
                      </a:r>
                      <a:r>
                        <a:rPr lang="es-CO" sz="1200" baseline="0" dirty="0" smtClean="0"/>
                        <a:t>a película sobre la historia del futbol .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Hacer un voki</a:t>
                      </a:r>
                      <a:r>
                        <a:rPr lang="es-CO" sz="1200" baseline="0" dirty="0" smtClean="0"/>
                        <a:t> que hable sobre la importancia del futbol y las repercusiones de este para la humanidad.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96</TotalTime>
  <Words>790</Words>
  <Application>Microsoft Office PowerPoint</Application>
  <PresentationFormat>Presentación en pantalla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Diapositiva 1</vt:lpstr>
      <vt:lpstr>Pregunta problematizadora</vt:lpstr>
      <vt:lpstr>Objetivo General</vt:lpstr>
      <vt:lpstr>Objetivos específicos</vt:lpstr>
      <vt:lpstr>Diapositiva 5</vt:lpstr>
      <vt:lpstr>Unidad 1: Actividad física</vt:lpstr>
      <vt:lpstr>Unidad 2: Ritmo y movimiento</vt:lpstr>
      <vt:lpstr>Unidad 3: Atletismo</vt:lpstr>
      <vt:lpstr>Unidad 4: Deportes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Marejada Felíz</dc:creator>
  <cp:lastModifiedBy>Marejada Felíz</cp:lastModifiedBy>
  <cp:revision>2</cp:revision>
  <dcterms:created xsi:type="dcterms:W3CDTF">2014-03-19T01:45:58Z</dcterms:created>
  <dcterms:modified xsi:type="dcterms:W3CDTF">2014-03-19T03:22:37Z</dcterms:modified>
</cp:coreProperties>
</file>